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DEAF9B-9E55-0605-3BC6-B951430E2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E2B7161-DE74-C720-0E37-FB58BAD78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96F115-4094-6737-E334-284548AA2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50B160-2262-2540-6183-1447F8D94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757B5F-EB39-2DF8-AFB3-53F323F96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141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B99FF-9506-738A-54DE-5D2F5361A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F3DCF1-5D1E-3376-C300-3CB7C2A78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7FA504-8BDC-67CF-AF57-F3C8DCB47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8CFA15-A0A6-5316-A623-5D7111876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C8F13E-1D6A-ED2E-474E-7C698E69C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616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7EDBC8-DCD3-EA7E-5CC9-27F10EC4A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537A4CB-CFA1-91D7-B401-0645FAFC9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AF4FE1-48F7-CBBF-37BE-49F5F65F1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27ED52-1214-EF72-F075-24C5C9DDA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DC8F8F6-1FD3-5D0C-3549-13572400B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1968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ECFDE7-37C7-627F-3562-FB08EB9C6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74BE6C-B1D5-0E4C-5539-FB07080D45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D4E4166-1356-904C-BA06-86C157199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413CE2A-7839-424A-41BE-7F9EEB6A3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D4A9E87-BE1D-9657-5FB1-2F0D69E2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67472B-136D-BB1C-F26F-939C5AE53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9713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1B3D88-8F3D-0C72-5F6E-88C5AF6D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CE6B05C-C347-D3CB-08D5-0F9F738D0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BDDA31E-454F-D038-D0C7-DC2CEE389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D6B1173-1F42-4B0E-38C8-2440BB0B3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806FD7E-8783-ED98-11D7-A79DC78D5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DE0B4E1-7850-D698-EE73-673CA1FF4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2A90BD6-8603-BDBF-D898-22CAAAF1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4BF475B-8AB9-EE64-84BF-E574266D0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892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1F3831-AAF1-D962-AB44-169F2CE8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136C54D-88EE-4A5F-9DB4-60BFF9838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F822F42-525F-5FCF-98AA-9449C8D7F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E2D117E-40A7-3FED-7974-0DDC81F1D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399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743B854-D726-6734-436C-01D6D20FB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CCEF669-F35A-8DF6-A0F3-021E36174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1F32097-0B2A-3BAD-575F-E1CE88F72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4046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FDE3DD-6956-C48F-8C1D-0F22A8929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302D82C-ED1A-0916-A11B-17619FED0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0E9F9D9-C620-6000-2A26-611A9C4B65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660237-D13B-57F5-3270-BFCD7986C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ECF23B-3D23-4758-83F6-84FDF2BE6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80CFF66-DDB1-D617-2FCB-D8C96CA04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1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B01350-E73E-DC5C-7A02-C53E66668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395D26F-15EA-C8D5-0EA7-B815133CAB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6F7D0D7-B26E-B1BB-E2FE-2A1BAEAAB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42CD88A-C06F-7F79-D5EB-AEC7371F5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479400-15D2-FCF5-1599-AB63BD114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A505E37-43BE-3989-DB86-E06F1857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431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24691D-F3BC-5528-0042-024121C21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94EDDD7-EE6B-8EDA-46F6-25586C95F5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D86E8F-F2C1-F65C-CF78-052C3865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CB05A1-AEC0-8A65-924C-9F113F116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0C3D0D3-4077-BDEF-35B8-15FB2E884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3221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5E490C5-45A5-2E02-1486-76B15E59AA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E613DD7-B894-C216-59E6-1D96FD16CC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96B2CF-5CEA-6AA2-6E04-109D62BF6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894256-6AAE-7270-3B9B-90878B29D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386ABA-334C-1533-2431-AA5A19818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7217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8E854DB-1509-8920-A151-C04743A54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271CCF-885B-1406-EA78-ED23F80EA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8C9C94-E9BB-F019-CC7B-DCBBDC937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FDFDF-8C7B-4944-9D59-588CBA9121C9}" type="datetimeFigureOut">
              <a:rPr lang="ko-KR" altLang="en-US" smtClean="0"/>
              <a:t>2023-06-14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A687A27-526F-8B14-16DB-430F8D05E5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9B9E20-1360-93CD-CD29-1894EBD83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FB343-920B-42A3-A1AC-0243E3218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729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4DDBBE-3FB5-60A4-DE47-A7CD06346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 descr="텍스트, 폰트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77006739-EC5A-7455-6C03-07937BB452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2389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50C615-F1F0-7CBE-457B-6333D5ACE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 descr="텍스트, 폰트, 그래픽 디자인, 그래픽이(가) 표시된 사진&#10;&#10;자동 생성된 설명">
            <a:extLst>
              <a:ext uri="{FF2B5EF4-FFF2-40B4-BE49-F238E27FC236}">
                <a16:creationId xmlns:a16="http://schemas.microsoft.com/office/drawing/2014/main" id="{307D25D8-0C2E-44A0-964C-74CA741EF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43378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1A21B-2B5E-AA6E-3B78-593687958B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2A94F87-E551-489B-E02F-EEF5C6B9DD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 descr="텍스트, 폰트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D428D6B9-7ECB-FCCF-B1E6-D2F7DC2CE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25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031FA4-6317-E75B-6AD3-257762CEC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 descr="텍스트, 폰트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B7226358-5D06-C10F-16AB-C39C05A08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101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0A480A-B549-4987-59F9-239B4C35D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 descr="텍스트, 폰트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1BEEEBDA-C804-6AA1-8FBC-B55F82D57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81907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B74392-0D60-3AE5-5FAA-5271BED3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 descr="텍스트, 폰트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731C30F7-1AA1-4435-0ECE-652E87F367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89805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와이드스크린</PresentationFormat>
  <Paragraphs>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유치부</dc:creator>
  <cp:lastModifiedBy>유치부</cp:lastModifiedBy>
  <cp:revision>1</cp:revision>
  <dcterms:created xsi:type="dcterms:W3CDTF">2023-06-14T02:09:21Z</dcterms:created>
  <dcterms:modified xsi:type="dcterms:W3CDTF">2023-06-14T02:11:35Z</dcterms:modified>
</cp:coreProperties>
</file>