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Relationship Id="rId11" Type="http://schemas.openxmlformats.org/officeDocument/2006/relationships/image" Target="../media/image54.png"/><Relationship Id="rId12" Type="http://schemas.openxmlformats.org/officeDocument/2006/relationships/image" Target="../media/image5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0" Type="http://schemas.openxmlformats.org/officeDocument/2006/relationships/image" Target="../media/image64.png"/><Relationship Id="rId11" Type="http://schemas.openxmlformats.org/officeDocument/2006/relationships/image" Target="../media/image65.png"/><Relationship Id="rId12" Type="http://schemas.openxmlformats.org/officeDocument/2006/relationships/image" Target="../media/image6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7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86.png"/><Relationship Id="rId11" Type="http://schemas.openxmlformats.org/officeDocument/2006/relationships/image" Target="../media/image87.png"/><Relationship Id="rId12" Type="http://schemas.openxmlformats.org/officeDocument/2006/relationships/image" Target="../media/image8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Relationship Id="rId8" Type="http://schemas.openxmlformats.org/officeDocument/2006/relationships/image" Target="../media/image95.png"/><Relationship Id="rId9" Type="http://schemas.openxmlformats.org/officeDocument/2006/relationships/image" Target="../media/image96.png"/><Relationship Id="rId10" Type="http://schemas.openxmlformats.org/officeDocument/2006/relationships/image" Target="../media/image97.png"/><Relationship Id="rId11" Type="http://schemas.openxmlformats.org/officeDocument/2006/relationships/image" Target="../media/image98.png"/><Relationship Id="rId12" Type="http://schemas.openxmlformats.org/officeDocument/2006/relationships/image" Target="../media/image9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106.png"/><Relationship Id="rId9" Type="http://schemas.openxmlformats.org/officeDocument/2006/relationships/image" Target="../media/image107.png"/><Relationship Id="rId10" Type="http://schemas.openxmlformats.org/officeDocument/2006/relationships/image" Target="../media/image108.png"/><Relationship Id="rId11" Type="http://schemas.openxmlformats.org/officeDocument/2006/relationships/image" Target="../media/image109.png"/><Relationship Id="rId12" Type="http://schemas.openxmlformats.org/officeDocument/2006/relationships/image" Target="../media/image11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Relationship Id="rId7" Type="http://schemas.openxmlformats.org/officeDocument/2006/relationships/image" Target="../media/image116.png"/><Relationship Id="rId8" Type="http://schemas.openxmlformats.org/officeDocument/2006/relationships/image" Target="../media/image117.png"/><Relationship Id="rId9" Type="http://schemas.openxmlformats.org/officeDocument/2006/relationships/image" Target="../media/image118.png"/><Relationship Id="rId10" Type="http://schemas.openxmlformats.org/officeDocument/2006/relationships/image" Target="../media/image119.png"/><Relationship Id="rId11" Type="http://schemas.openxmlformats.org/officeDocument/2006/relationships/image" Target="../media/image120.png"/><Relationship Id="rId12" Type="http://schemas.openxmlformats.org/officeDocument/2006/relationships/image" Target="../media/image12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128.png"/><Relationship Id="rId9" Type="http://schemas.openxmlformats.org/officeDocument/2006/relationships/image" Target="../media/image129.png"/><Relationship Id="rId10" Type="http://schemas.openxmlformats.org/officeDocument/2006/relationships/image" Target="../media/image130.png"/><Relationship Id="rId11" Type="http://schemas.openxmlformats.org/officeDocument/2006/relationships/image" Target="../media/image131.png"/><Relationship Id="rId12" Type="http://schemas.openxmlformats.org/officeDocument/2006/relationships/image" Target="../media/image13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46924" y="2096783"/>
            <a:ext cx="21693381" cy="824895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46924" y="2096783"/>
            <a:ext cx="21396000" cy="82680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65741" y="2131974"/>
            <a:ext cx="22077962" cy="827752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3104552" cy="82680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2686314" cy="82680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2479343" cy="8258476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2610657" cy="824895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3104552" cy="82680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2351523" cy="82680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2039571" cy="82680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2445952" cy="824895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1398" y="2131974"/>
            <a:ext cx="23104552" cy="826800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211677" y="2749370"/>
            <a:ext cx="1101230" cy="1314105"/>
            <a:chOff x="2211677" y="2749370"/>
            <a:chExt cx="1101230" cy="1314105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2085320" y="3387208"/>
              <a:ext cx="1353945" cy="223401"/>
              <a:chOff x="2085320" y="3387208"/>
              <a:chExt cx="1353945" cy="2234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2760000">
                <a:off x="2085320" y="3387208"/>
                <a:ext cx="1353945" cy="2234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460515" y="3014047"/>
              <a:ext cx="761032" cy="29964"/>
              <a:chOff x="2460515" y="3014047"/>
              <a:chExt cx="761032" cy="29964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2700000">
                <a:off x="2460515" y="3014047"/>
                <a:ext cx="761032" cy="29964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15710268" y="5579850"/>
            <a:ext cx="1396134" cy="1148765"/>
            <a:chOff x="15710268" y="5579850"/>
            <a:chExt cx="1396134" cy="1148765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581714" y="6040591"/>
              <a:ext cx="1377485" cy="227285"/>
              <a:chOff x="15581714" y="6040591"/>
              <a:chExt cx="1377485" cy="227285"/>
            </a:xfrm>
          </p:grpSpPr>
          <p:pic>
            <p:nvPicPr>
              <p:cNvPr id="16" name="Object 1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-2760000">
                <a:off x="15581714" y="6040591"/>
                <a:ext cx="1377485" cy="2272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556967" y="5800760"/>
              <a:ext cx="634265" cy="22786"/>
              <a:chOff x="16556967" y="5800760"/>
              <a:chExt cx="634265" cy="2278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2700000">
                <a:off x="16556967" y="5800760"/>
                <a:ext cx="634265" cy="22786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24554" y="3406423"/>
            <a:ext cx="1233452" cy="1037356"/>
            <a:chOff x="16224554" y="3406423"/>
            <a:chExt cx="1233452" cy="103735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961855" y="3878202"/>
              <a:ext cx="572753" cy="20576"/>
              <a:chOff x="16961855" y="3878202"/>
              <a:chExt cx="572753" cy="20576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2700000">
                <a:off x="16961855" y="3878202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108467" y="3822479"/>
              <a:ext cx="1243894" cy="205243"/>
              <a:chOff x="16108467" y="3822479"/>
              <a:chExt cx="1243894" cy="205243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2760000">
                <a:off x="16108467" y="3822479"/>
                <a:ext cx="1243894" cy="20524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909258" y="5936689"/>
            <a:ext cx="1011720" cy="1037356"/>
            <a:chOff x="1909258" y="5936689"/>
            <a:chExt cx="1011720" cy="1037356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2263967" y="6276237"/>
              <a:ext cx="572753" cy="20576"/>
              <a:chOff x="2263967" y="6276237"/>
              <a:chExt cx="572753" cy="20576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-2700000">
                <a:off x="2263967" y="6276237"/>
                <a:ext cx="572753" cy="20576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93171" y="6352745"/>
              <a:ext cx="1243894" cy="205243"/>
              <a:chOff x="1793171" y="6352745"/>
              <a:chExt cx="1243894" cy="205243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2760000">
                <a:off x="1793171" y="6352745"/>
                <a:ext cx="1243894" cy="205243"/>
              </a:xfrm>
              <a:prstGeom prst="rect">
                <a:avLst/>
              </a:prstGeom>
            </p:spPr>
          </p:pic>
        </p:grpSp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418682" y="-29786"/>
            <a:ext cx="4864380" cy="21158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2023-05-15T22:44:52Z</dcterms:created>
  <dcterms:modified xsi:type="dcterms:W3CDTF">2023-05-15T22:44:52Z</dcterms:modified>
</cp:coreProperties>
</file>